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8866a350de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8866a350de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8866a350de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8866a350d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50" y="726234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Come, O Sabbath day and bring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and healing on thy wing: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to every weary one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a word of blessing come: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 shalt rest. Thou shalt rest.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50" y="726234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Welcome Sabbath! Let depart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Ev’ry care of troubled heart.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the daily task is done,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a word of comfort come: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 shalt rest. Thou shalt rest.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50" y="726234"/>
            <a:ext cx="7630200" cy="408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Work and sorrow cast away!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Sabbath is for prayer and play.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setting* of the sun,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a cheering message come: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 shalt rest. Thou shalt rest.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*or “rising”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74" name="Google Shape;74;p15"/>
          <p:cNvCxnSpPr/>
          <p:nvPr/>
        </p:nvCxnSpPr>
        <p:spPr>
          <a:xfrm>
            <a:off x="1128723" y="4224300"/>
            <a:ext cx="3095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